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1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8F1A6DF-CFF2-44E8-8F58-1BEB9EB48202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</dgm:pt>
    <dgm:pt modelId="{92995BED-92FB-4646-8E4C-A51BDB3154F7}">
      <dgm:prSet phldrT="[Text]"/>
      <dgm:spPr/>
      <dgm:t>
        <a:bodyPr/>
        <a:lstStyle/>
        <a:p>
          <a:r>
            <a:rPr lang="en-US" dirty="0" smtClean="0"/>
            <a:t>   </a:t>
          </a:r>
          <a:endParaRPr lang="en-US" dirty="0"/>
        </a:p>
      </dgm:t>
    </dgm:pt>
    <dgm:pt modelId="{E2613576-79C4-42B0-A2BC-8B919506C3EE}" type="parTrans" cxnId="{DAA57351-A69A-44D2-A2CA-2124DB5E57A2}">
      <dgm:prSet/>
      <dgm:spPr/>
      <dgm:t>
        <a:bodyPr/>
        <a:lstStyle/>
        <a:p>
          <a:endParaRPr lang="en-US"/>
        </a:p>
      </dgm:t>
    </dgm:pt>
    <dgm:pt modelId="{3B168110-E461-4AEA-AEB4-A3A83694FA05}" type="sibTrans" cxnId="{DAA57351-A69A-44D2-A2CA-2124DB5E57A2}">
      <dgm:prSet/>
      <dgm:spPr/>
      <dgm:t>
        <a:bodyPr/>
        <a:lstStyle/>
        <a:p>
          <a:endParaRPr lang="en-US"/>
        </a:p>
      </dgm:t>
    </dgm:pt>
    <dgm:pt modelId="{7E95AB09-7635-42A9-ABC2-F00DA31804DE}">
      <dgm:prSet phldrT="[Text]"/>
      <dgm:spPr/>
      <dgm:t>
        <a:bodyPr/>
        <a:lstStyle/>
        <a:p>
          <a:r>
            <a:rPr lang="en-US" dirty="0" smtClean="0"/>
            <a:t>   </a:t>
          </a:r>
          <a:endParaRPr lang="en-US" dirty="0"/>
        </a:p>
      </dgm:t>
    </dgm:pt>
    <dgm:pt modelId="{9AF5BEF8-75A6-4BC5-8FAA-4F27B275CF85}" type="sibTrans" cxnId="{08A1C1D6-04D7-461E-A3C9-08070FAC7CDB}">
      <dgm:prSet/>
      <dgm:spPr/>
      <dgm:t>
        <a:bodyPr/>
        <a:lstStyle/>
        <a:p>
          <a:endParaRPr lang="en-US"/>
        </a:p>
      </dgm:t>
    </dgm:pt>
    <dgm:pt modelId="{09BAA69C-CCF9-4ABD-9B8C-6148A7FDDAB8}" type="parTrans" cxnId="{08A1C1D6-04D7-461E-A3C9-08070FAC7CDB}">
      <dgm:prSet/>
      <dgm:spPr/>
      <dgm:t>
        <a:bodyPr/>
        <a:lstStyle/>
        <a:p>
          <a:endParaRPr lang="en-US"/>
        </a:p>
      </dgm:t>
    </dgm:pt>
    <dgm:pt modelId="{D3910169-84E0-4B3A-94B0-90A444902829}" type="pres">
      <dgm:prSet presAssocID="{38F1A6DF-CFF2-44E8-8F58-1BEB9EB48202}" presName="compositeShape" presStyleCnt="0">
        <dgm:presLayoutVars>
          <dgm:chMax val="7"/>
          <dgm:dir/>
          <dgm:resizeHandles val="exact"/>
        </dgm:presLayoutVars>
      </dgm:prSet>
      <dgm:spPr/>
    </dgm:pt>
    <dgm:pt modelId="{4B47E188-BCE6-4EDB-9183-8670C253901C}" type="pres">
      <dgm:prSet presAssocID="{92995BED-92FB-4646-8E4C-A51BDB3154F7}" presName="circ1" presStyleLbl="vennNode1" presStyleIdx="0" presStyleCnt="2" custScaleX="154054" custScaleY="120120" custLinFactNeighborX="-1802" custLinFactNeighborY="-1802"/>
      <dgm:spPr/>
    </dgm:pt>
    <dgm:pt modelId="{B7B98041-3C40-41A4-9210-34ED0739BA31}" type="pres">
      <dgm:prSet presAssocID="{92995BED-92FB-4646-8E4C-A51BDB3154F7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D37BD6F1-B383-4336-AD78-782021EF4881}" type="pres">
      <dgm:prSet presAssocID="{7E95AB09-7635-42A9-ABC2-F00DA31804DE}" presName="circ2" presStyleLbl="vennNode1" presStyleIdx="1" presStyleCnt="2" custScaleX="153153" custScaleY="120120" custLinFactNeighborX="-4235" custLinFactNeighborY="-660"/>
      <dgm:spPr/>
      <dgm:t>
        <a:bodyPr/>
        <a:lstStyle/>
        <a:p>
          <a:endParaRPr lang="en-US"/>
        </a:p>
      </dgm:t>
    </dgm:pt>
    <dgm:pt modelId="{FA837770-FD6A-4FA6-8FF6-F53986C53BDD}" type="pres">
      <dgm:prSet presAssocID="{7E95AB09-7635-42A9-ABC2-F00DA31804DE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863F92E4-5466-46D1-B56B-1A558A056321}" type="presOf" srcId="{7E95AB09-7635-42A9-ABC2-F00DA31804DE}" destId="{D37BD6F1-B383-4336-AD78-782021EF4881}" srcOrd="0" destOrd="0" presId="urn:microsoft.com/office/officeart/2005/8/layout/venn1"/>
    <dgm:cxn modelId="{650EDA25-9140-4F3B-BEEE-EFB2EA51461E}" type="presOf" srcId="{92995BED-92FB-4646-8E4C-A51BDB3154F7}" destId="{4B47E188-BCE6-4EDB-9183-8670C253901C}" srcOrd="0" destOrd="0" presId="urn:microsoft.com/office/officeart/2005/8/layout/venn1"/>
    <dgm:cxn modelId="{6A20A26C-3DA6-4D84-969C-FEDBAC675F38}" type="presOf" srcId="{92995BED-92FB-4646-8E4C-A51BDB3154F7}" destId="{B7B98041-3C40-41A4-9210-34ED0739BA31}" srcOrd="1" destOrd="0" presId="urn:microsoft.com/office/officeart/2005/8/layout/venn1"/>
    <dgm:cxn modelId="{08A1C1D6-04D7-461E-A3C9-08070FAC7CDB}" srcId="{38F1A6DF-CFF2-44E8-8F58-1BEB9EB48202}" destId="{7E95AB09-7635-42A9-ABC2-F00DA31804DE}" srcOrd="1" destOrd="0" parTransId="{09BAA69C-CCF9-4ABD-9B8C-6148A7FDDAB8}" sibTransId="{9AF5BEF8-75A6-4BC5-8FAA-4F27B275CF85}"/>
    <dgm:cxn modelId="{6BD5C14D-EA0B-4CD9-B91D-E552D137483E}" type="presOf" srcId="{38F1A6DF-CFF2-44E8-8F58-1BEB9EB48202}" destId="{D3910169-84E0-4B3A-94B0-90A444902829}" srcOrd="0" destOrd="0" presId="urn:microsoft.com/office/officeart/2005/8/layout/venn1"/>
    <dgm:cxn modelId="{07B3A493-749F-45A0-84D7-0A8454C1C388}" type="presOf" srcId="{7E95AB09-7635-42A9-ABC2-F00DA31804DE}" destId="{FA837770-FD6A-4FA6-8FF6-F53986C53BDD}" srcOrd="1" destOrd="0" presId="urn:microsoft.com/office/officeart/2005/8/layout/venn1"/>
    <dgm:cxn modelId="{DAA57351-A69A-44D2-A2CA-2124DB5E57A2}" srcId="{38F1A6DF-CFF2-44E8-8F58-1BEB9EB48202}" destId="{92995BED-92FB-4646-8E4C-A51BDB3154F7}" srcOrd="0" destOrd="0" parTransId="{E2613576-79C4-42B0-A2BC-8B919506C3EE}" sibTransId="{3B168110-E461-4AEA-AEB4-A3A83694FA05}"/>
    <dgm:cxn modelId="{9C8398B6-ED16-4FBD-8A0A-F75497C49250}" type="presParOf" srcId="{D3910169-84E0-4B3A-94B0-90A444902829}" destId="{4B47E188-BCE6-4EDB-9183-8670C253901C}" srcOrd="0" destOrd="0" presId="urn:microsoft.com/office/officeart/2005/8/layout/venn1"/>
    <dgm:cxn modelId="{79E82A34-98F5-4017-810F-D9DE4E975926}" type="presParOf" srcId="{D3910169-84E0-4B3A-94B0-90A444902829}" destId="{B7B98041-3C40-41A4-9210-34ED0739BA31}" srcOrd="1" destOrd="0" presId="urn:microsoft.com/office/officeart/2005/8/layout/venn1"/>
    <dgm:cxn modelId="{501B698B-6247-48E6-B79E-DA15D19130F6}" type="presParOf" srcId="{D3910169-84E0-4B3A-94B0-90A444902829}" destId="{D37BD6F1-B383-4336-AD78-782021EF4881}" srcOrd="2" destOrd="0" presId="urn:microsoft.com/office/officeart/2005/8/layout/venn1"/>
    <dgm:cxn modelId="{0BA6579D-E82F-4D47-931E-838E59CB784A}" type="presParOf" srcId="{D3910169-84E0-4B3A-94B0-90A444902829}" destId="{FA837770-FD6A-4FA6-8FF6-F53986C53BDD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B47E188-BCE6-4EDB-9183-8670C253901C}">
      <dsp:nvSpPr>
        <dsp:cNvPr id="0" name=""/>
        <dsp:cNvSpPr/>
      </dsp:nvSpPr>
      <dsp:spPr>
        <a:xfrm>
          <a:off x="-875440" y="-203197"/>
          <a:ext cx="5928738" cy="4622795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   </a:t>
          </a:r>
          <a:endParaRPr lang="en-US" sz="6500" kern="1200" dirty="0"/>
        </a:p>
      </dsp:txBody>
      <dsp:txXfrm>
        <a:off x="-47553" y="341929"/>
        <a:ext cx="3418371" cy="3532541"/>
      </dsp:txXfrm>
    </dsp:sp>
    <dsp:sp modelId="{D37BD6F1-B383-4336-AD78-782021EF4881}">
      <dsp:nvSpPr>
        <dsp:cNvPr id="0" name=""/>
        <dsp:cNvSpPr/>
      </dsp:nvSpPr>
      <dsp:spPr>
        <a:xfrm>
          <a:off x="1752593" y="-203197"/>
          <a:ext cx="5894064" cy="4622795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   </a:t>
          </a:r>
          <a:endParaRPr lang="en-US" sz="6500" kern="1200" dirty="0"/>
        </a:p>
      </dsp:txBody>
      <dsp:txXfrm>
        <a:off x="3425233" y="341929"/>
        <a:ext cx="3398379" cy="353254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1207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5676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63886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91012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15642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7799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0036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5332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91452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09363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5280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54D875-4753-4954-B313-01B81EDB4346}" type="datetimeFigureOut">
              <a:rPr lang="en-US" smtClean="0"/>
              <a:t>4/21/2013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D21FA3-2BE4-4002-B2C8-C27E017FD5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82383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1000" y="152400"/>
            <a:ext cx="8382000" cy="1066799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Inference Venn</a:t>
            </a:r>
            <a:br>
              <a:rPr lang="en-US" dirty="0" smtClean="0"/>
            </a:br>
            <a:r>
              <a:rPr lang="en-US" sz="3200" dirty="0" smtClean="0"/>
              <a:t>How do we know __________________________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2057400"/>
            <a:ext cx="8153400" cy="4267200"/>
          </a:xfrm>
        </p:spPr>
        <p:txBody>
          <a:bodyPr/>
          <a:lstStyle/>
          <a:p>
            <a:r>
              <a:rPr lang="en-US" dirty="0" smtClean="0"/>
              <a:t>                                  </a:t>
            </a:r>
            <a:endParaRPr lang="en-US" dirty="0"/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4204469919"/>
              </p:ext>
            </p:extLst>
          </p:nvPr>
        </p:nvGraphicFramePr>
        <p:xfrm>
          <a:off x="1143000" y="2209800"/>
          <a:ext cx="6934200" cy="4216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752600" y="2231571"/>
            <a:ext cx="23850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Background Knowledge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5334000" y="2209800"/>
            <a:ext cx="14544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Text Evidence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4267200" y="2579132"/>
            <a:ext cx="6303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Both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5174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10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Inference Venn How do we know __________________________</vt:lpstr>
    </vt:vector>
  </TitlesOfParts>
  <Company>East Central ISD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Inference Venn</dc:title>
  <dc:creator>Teresa Rodriguez</dc:creator>
  <cp:lastModifiedBy>Teresa Rodriguez</cp:lastModifiedBy>
  <cp:revision>3</cp:revision>
  <dcterms:created xsi:type="dcterms:W3CDTF">2013-04-21T23:29:32Z</dcterms:created>
  <dcterms:modified xsi:type="dcterms:W3CDTF">2013-04-21T23:49:29Z</dcterms:modified>
</cp:coreProperties>
</file>

<file path=docProps/thumbnail.jpeg>
</file>